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71" r:id="rId2"/>
    <p:sldId id="262" r:id="rId3"/>
    <p:sldId id="269" r:id="rId4"/>
    <p:sldId id="274" r:id="rId5"/>
    <p:sldId id="275" r:id="rId6"/>
    <p:sldId id="277" r:id="rId7"/>
    <p:sldId id="276" r:id="rId8"/>
    <p:sldId id="278" r:id="rId9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FD4443E-F989-4FC4-A0C8-D5A2AF1F390B}" styleName="Tumma tyyli 1 - Korostus 5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wholeTbl>
    <a:band1H>
      <a:tcStyle>
        <a:tcBdr/>
        <a:fill>
          <a:solidFill>
            <a:schemeClr val="accent5">
              <a:shade val="60000"/>
            </a:schemeClr>
          </a:solidFill>
        </a:fill>
      </a:tcStyle>
    </a:band1H>
    <a:band1V>
      <a:tcStyle>
        <a:tcBdr/>
        <a:fill>
          <a:solidFill>
            <a:schemeClr val="accent5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5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5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5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125E5076-3810-47DD-B79F-674D7AD40C01}" styleName="Tumma tyyli 1 - Korostus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7CE84F3-28C3-443E-9E96-99CF82512B78}" styleName="Tumma tyyli 1 - Korostus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AF606853-7671-496A-8E4F-DF71F8EC918B}" styleName="Tumma tyyli 1 - Korostus 6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wholeTbl>
    <a:band1H>
      <a:tcStyle>
        <a:tcBdr/>
        <a:fill>
          <a:solidFill>
            <a:schemeClr val="accent6">
              <a:shade val="60000"/>
            </a:schemeClr>
          </a:solidFill>
        </a:fill>
      </a:tcStyle>
    </a:band1H>
    <a:band1V>
      <a:tcStyle>
        <a:tcBdr/>
        <a:fill>
          <a:solidFill>
            <a:schemeClr val="accent6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6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6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6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06799F8-075E-4A3A-A7F6-7FBC6576F1A4}" styleName="Teematyyli 2 - Korostus 3">
    <a:tblBg>
      <a:fillRef idx="3">
        <a:schemeClr val="accent3"/>
      </a:fillRef>
      <a:effectRef idx="3">
        <a:schemeClr val="accent3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3">
                <a:tint val="50000"/>
              </a:schemeClr>
            </a:lnRef>
          </a:left>
          <a:right>
            <a:lnRef idx="1">
              <a:schemeClr val="accent3">
                <a:tint val="50000"/>
              </a:schemeClr>
            </a:lnRef>
          </a:right>
          <a:top>
            <a:lnRef idx="1">
              <a:schemeClr val="accent3">
                <a:tint val="50000"/>
              </a:schemeClr>
            </a:lnRef>
          </a:top>
          <a:bottom>
            <a:lnRef idx="1">
              <a:schemeClr val="accent3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327F97BB-C833-4FB7-BDE5-3F7075034690}" styleName="Teematyyli 2 - Korostus 5">
    <a:tblBg>
      <a:fillRef idx="3">
        <a:schemeClr val="accent5"/>
      </a:fillRef>
      <a:effectRef idx="3">
        <a:schemeClr val="accent5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5">
                <a:tint val="50000"/>
              </a:schemeClr>
            </a:lnRef>
          </a:left>
          <a:right>
            <a:lnRef idx="1">
              <a:schemeClr val="accent5">
                <a:tint val="50000"/>
              </a:schemeClr>
            </a:lnRef>
          </a:right>
          <a:top>
            <a:lnRef idx="1">
              <a:schemeClr val="accent5">
                <a:tint val="50000"/>
              </a:schemeClr>
            </a:lnRef>
          </a:top>
          <a:bottom>
            <a:lnRef idx="1">
              <a:schemeClr val="accent5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D113A9D2-9D6B-4929-AA2D-F23B5EE8CBE7}" styleName="Teematyyli 2 - Korostus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8603FDC-E32A-4AB5-989C-0864C3EAD2B8}" styleName="Teematyyli 2 - Korostus 2">
    <a:tblBg>
      <a:fillRef idx="3">
        <a:schemeClr val="accent2"/>
      </a:fillRef>
      <a:effectRef idx="3">
        <a:schemeClr val="accent2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2">
                <a:tint val="50000"/>
              </a:schemeClr>
            </a:lnRef>
          </a:left>
          <a:right>
            <a:lnRef idx="1">
              <a:schemeClr val="accent2">
                <a:tint val="50000"/>
              </a:schemeClr>
            </a:lnRef>
          </a:right>
          <a:top>
            <a:lnRef idx="1">
              <a:schemeClr val="accent2">
                <a:tint val="50000"/>
              </a:schemeClr>
            </a:lnRef>
          </a:top>
          <a:bottom>
            <a:lnRef idx="1">
              <a:schemeClr val="accent2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5940675A-B579-460E-94D1-54222C63F5DA}" styleName="Ei tyyliä, taulukon ruudukko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Ei tyyliä, ei ruudukkoa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eematyyli 1 - Korostu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Teematyyli 1 - Korostus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Teematyyli 1 - Korostus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17292A2E-F333-43FB-9621-5CBBE7FDCDCB}" styleName="Vaalea tyyli 2 - Korostus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7E9639D4-E3E2-4D34-9284-5A2195B3D0D7}" styleName="Vaalea tyyli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5FD0F851-EC5A-4D38-B0AD-8093EC10F338}" styleName="Vaalea tyyli 1 - Korostus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101"/>
    <p:restoredTop sz="94648"/>
  </p:normalViewPr>
  <p:slideViewPr>
    <p:cSldViewPr snapToGrid="0" snapToObjects="1">
      <p:cViewPr varScale="1">
        <p:scale>
          <a:sx n="112" d="100"/>
          <a:sy n="112" d="100"/>
        </p:scale>
        <p:origin x="624" y="1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135C566-8758-D24D-8125-38A2FE78B2B2}" type="datetimeFigureOut">
              <a:rPr lang="fi-FI" smtClean="0"/>
              <a:t>17.6.2024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023385-1BD0-AD42-B0EC-0918E1496AE2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39203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26D7B72-0D00-714D-AA3B-DA67ECFBF72B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219024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23385-1BD0-AD42-B0EC-0918E1496AE2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8602808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23385-1BD0-AD42-B0EC-0918E1496AE2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077827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23385-1BD0-AD42-B0EC-0918E1496AE2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7796232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23385-1BD0-AD42-B0EC-0918E1496AE2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806947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023385-1BD0-AD42-B0EC-0918E1496AE2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614848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4023385-1BD0-AD42-B0EC-0918E1496AE2}" type="slidenum">
              <a:rPr kumimoji="0" lang="fi-FI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fi-FI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8205242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2FB7AA8-E35F-CFF7-F3F6-7763E23639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102849C0-E901-DD02-B834-638F8EB7425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5E0146F-2A27-02A5-531E-FC91CAB423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ADEA-4659-4A4B-8E53-ADE49596D70A}" type="datetimeFigureOut">
              <a:rPr lang="fi-FI" smtClean="0"/>
              <a:t>17.6.2024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09B7270B-30FB-57C0-1EF2-F7513491A7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123E2AFC-7A80-BF5E-C835-2485AEF30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2006-6589-B948-95BF-4861BA5619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700287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D72B58-BF40-C8BF-8F02-4DE2E5C822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2C9BF9FD-543C-3336-2059-D8832DC18E2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60457480-FC86-5954-3A6E-67B4A6AC40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ADEA-4659-4A4B-8E53-ADE49596D70A}" type="datetimeFigureOut">
              <a:rPr lang="fi-FI" smtClean="0"/>
              <a:t>17.6.2024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FB759734-E9B3-A487-0635-CB0F7B34A5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DBF38413-D81F-6344-DD49-A3FA44DDDB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2006-6589-B948-95BF-4861BA5619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2247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6FCE8A2A-9222-C8D3-E6DD-A7C509D5C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66CE9A76-E6C3-7ED7-E98B-F921AE6ECA7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247B435-106D-DFBC-F7EF-8301DEC25E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ADEA-4659-4A4B-8E53-ADE49596D70A}" type="datetimeFigureOut">
              <a:rPr lang="fi-FI" smtClean="0"/>
              <a:t>17.6.2024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7716ED0-53E9-4DF2-9B18-AC13AFBDC7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9D8D0CB-25C3-81D2-13CB-302DF68FB6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2006-6589-B948-95BF-4861BA5619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626429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936ABB0-E4C0-F0A5-D590-3810B103EF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DD9C2C5-CDC4-2D8A-CD3D-71FD717BD40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87B265D8-1757-4968-A08A-F6247CCA83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ADEA-4659-4A4B-8E53-ADE49596D70A}" type="datetimeFigureOut">
              <a:rPr lang="fi-FI" smtClean="0"/>
              <a:t>17.6.2024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12F96C8A-60E5-167C-1E96-558880B918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F8BE8A78-1489-5D1F-3006-8EC575A31F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2006-6589-B948-95BF-4861BA5619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09252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631073C-4003-E654-26C5-7101BBC099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D9D96C86-8E1A-022B-08AC-CFCCC521133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BE07A80B-114B-1338-B8A1-8AFE658809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ADEA-4659-4A4B-8E53-ADE49596D70A}" type="datetimeFigureOut">
              <a:rPr lang="fi-FI" smtClean="0"/>
              <a:t>17.6.2024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23761DFB-60A7-1DF4-8080-60FBF41FC8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B099DF8-5316-6376-5696-C9F643B0A4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2006-6589-B948-95BF-4861BA5619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223212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8218511-A0C2-51A1-30CE-41F09DDF3F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195708F-5B5B-3778-3B70-D2CAA3F55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0631C04C-EFB6-827E-99E7-06E39A1EBD0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29D1D624-D0A7-AFA0-9E51-3A41E29467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ADEA-4659-4A4B-8E53-ADE49596D70A}" type="datetimeFigureOut">
              <a:rPr lang="fi-FI" smtClean="0"/>
              <a:t>17.6.2024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2E60BEC1-3B6A-3C47-0F95-E155A1C90D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2CA84180-809A-6A01-08B7-EF37F82C0D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2006-6589-B948-95BF-4861BA5619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6931464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F38D09-4694-1998-B320-9C69504CC6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766B08D2-8C35-03F0-FD1B-16C36F3E4AD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C2C14520-9B46-3A20-F835-DAE875D6EF2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504C03C0-B317-A813-CA9B-0EF4A763E98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C5E97606-27C0-E4A3-798B-F525019443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02808102-A9CB-D997-65CA-8449AE0D489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ADEA-4659-4A4B-8E53-ADE49596D70A}" type="datetimeFigureOut">
              <a:rPr lang="fi-FI" smtClean="0"/>
              <a:t>17.6.2024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8CCED618-5330-DBB3-F3B5-6D4A07AB23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55D369CD-EDC6-EA62-FD6D-66D17A445B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2006-6589-B948-95BF-4861BA5619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824174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4224BAB-5C9E-5ACD-E5DB-3BF367F334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6D02047F-81AD-C488-48FD-65EF9409CC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ADEA-4659-4A4B-8E53-ADE49596D70A}" type="datetimeFigureOut">
              <a:rPr lang="fi-FI" smtClean="0"/>
              <a:t>17.6.2024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75BA5B54-2DE2-5F01-D063-E52FA60773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5018C694-24B4-8D0C-B402-1B9AEA84F3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2006-6589-B948-95BF-4861BA5619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9190698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D7395DB5-45E8-FB33-A698-28957B7582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ADEA-4659-4A4B-8E53-ADE49596D70A}" type="datetimeFigureOut">
              <a:rPr lang="fi-FI" smtClean="0"/>
              <a:t>17.6.2024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DF6C09A2-5109-49B3-6B7C-FC9722BF9E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53B8BA47-96DC-8D4D-BDF8-51E7508822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2006-6589-B948-95BF-4861BA5619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579358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5AD438E-12A6-BD82-3ADA-E4659C3684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94DAFB5-1E37-6E7B-D6AB-E6594D1AD0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AE14A2D-B870-C7E1-52A2-D94ACBC2FD9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88D6779E-98F5-0901-0264-072974A503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ADEA-4659-4A4B-8E53-ADE49596D70A}" type="datetimeFigureOut">
              <a:rPr lang="fi-FI" smtClean="0"/>
              <a:t>17.6.2024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6743E7B5-5BA6-6240-AC62-AA989923E2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1800226-E2DE-0C6F-B048-530ED56FA1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2006-6589-B948-95BF-4861BA5619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38533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46AB304-3FAE-18D2-14B7-DDA876930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A27B3EE8-9774-3900-629E-CFFF66195B0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0B4E65B2-97DF-3EEF-4F3D-96C392A4F98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9B28DC7-2D44-25C5-E28B-468485C751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E03ADEA-4659-4A4B-8E53-ADE49596D70A}" type="datetimeFigureOut">
              <a:rPr lang="fi-FI" smtClean="0"/>
              <a:t>17.6.2024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FA9CB706-E905-B7DA-C287-831FFC90E2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ED189C6A-EE6C-6A3C-C1A5-3992BFBF27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142006-6589-B948-95BF-4861BA5619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7442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>
            <a:extLst>
              <a:ext uri="{FF2B5EF4-FFF2-40B4-BE49-F238E27FC236}">
                <a16:creationId xmlns:a16="http://schemas.microsoft.com/office/drawing/2014/main" id="{174EE1FF-838B-F4F8-BC18-7A85B273D7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12BB8F59-4B06-3D0B-917F-B933E3B823E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DECEFE18-9B62-2193-E994-65516D4BED5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03ADEA-4659-4A4B-8E53-ADE49596D70A}" type="datetimeFigureOut">
              <a:rPr lang="fi-FI" smtClean="0"/>
              <a:t>17.6.2024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65F4009A-5853-B166-048B-560CD47C62B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8AD7BD1F-EC7A-0ABA-5E5A-E0D574BA0EC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142006-6589-B948-95BF-4861BA5619D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1722901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image" Target="../media/image1.png"/><Relationship Id="rId7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56" name="Rectangle 55">
            <a:extLst>
              <a:ext uri="{FF2B5EF4-FFF2-40B4-BE49-F238E27FC236}">
                <a16:creationId xmlns:a16="http://schemas.microsoft.com/office/drawing/2014/main" id="{72A4EC06-1934-41CA-947A-1A2AD663408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2" name="Kuva 41" descr="Kuva, joka sisältää kohteen teksti, Fontti, logo, symboli&#10;&#10;Kuvaus luotu automaattisesti">
            <a:extLst>
              <a:ext uri="{FF2B5EF4-FFF2-40B4-BE49-F238E27FC236}">
                <a16:creationId xmlns:a16="http://schemas.microsoft.com/office/drawing/2014/main" id="{39592F19-A5EE-A80F-FB82-6D3F8F3313FD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80" r="253" b="-89179"/>
          <a:stretch/>
        </p:blipFill>
        <p:spPr>
          <a:xfrm>
            <a:off x="2295" y="10"/>
            <a:ext cx="7493441" cy="4515944"/>
          </a:xfrm>
          <a:prstGeom prst="rect">
            <a:avLst/>
          </a:prstGeom>
        </p:spPr>
      </p:pic>
      <p:pic>
        <p:nvPicPr>
          <p:cNvPr id="12" name="Kuva 11" descr="Kuva, joka sisältää kohteen piha-, tie, henkilö, urheilu&#10;&#10;Kuvaus luotu automaattisesti">
            <a:extLst>
              <a:ext uri="{FF2B5EF4-FFF2-40B4-BE49-F238E27FC236}">
                <a16:creationId xmlns:a16="http://schemas.microsoft.com/office/drawing/2014/main" id="{2CC1214E-04C1-2A94-C5AC-1C4AE76D84D7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7839" r="2" b="7923"/>
          <a:stretch/>
        </p:blipFill>
        <p:spPr>
          <a:xfrm>
            <a:off x="7581163" y="-1"/>
            <a:ext cx="4607118" cy="2183054"/>
          </a:xfrm>
          <a:prstGeom prst="rect">
            <a:avLst/>
          </a:prstGeom>
        </p:spPr>
      </p:pic>
      <p:pic>
        <p:nvPicPr>
          <p:cNvPr id="3" name="Kuva 2" descr="Kuva, joka sisältää kohteen piha-, henkilö, puu, urheilu&#10;&#10;Kuvaus luotu automaattisesti">
            <a:extLst>
              <a:ext uri="{FF2B5EF4-FFF2-40B4-BE49-F238E27FC236}">
                <a16:creationId xmlns:a16="http://schemas.microsoft.com/office/drawing/2014/main" id="{79BEC41A-DB9A-2C9D-1D04-B56B0D5CF673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6466" r="2" b="6930"/>
          <a:stretch/>
        </p:blipFill>
        <p:spPr>
          <a:xfrm>
            <a:off x="7581165" y="2274491"/>
            <a:ext cx="4601105" cy="2241463"/>
          </a:xfrm>
          <a:prstGeom prst="rect">
            <a:avLst/>
          </a:prstGeom>
        </p:spPr>
      </p:pic>
      <p:pic>
        <p:nvPicPr>
          <p:cNvPr id="8" name="Kuva 7" descr="Kuva, joka sisältää kohteen piha-, taivas, tie, Yksilölaji&#10;&#10;Kuvaus luotu automaattisesti">
            <a:extLst>
              <a:ext uri="{FF2B5EF4-FFF2-40B4-BE49-F238E27FC236}">
                <a16:creationId xmlns:a16="http://schemas.microsoft.com/office/drawing/2014/main" id="{19F8D618-3F60-C2B0-534D-4A84822AC577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-165" t="4178" r="163" b="28831"/>
          <a:stretch/>
        </p:blipFill>
        <p:spPr>
          <a:xfrm>
            <a:off x="3794735" y="2457450"/>
            <a:ext cx="3694988" cy="4400551"/>
          </a:xfrm>
          <a:prstGeom prst="rect">
            <a:avLst/>
          </a:prstGeom>
        </p:spPr>
      </p:pic>
      <p:pic>
        <p:nvPicPr>
          <p:cNvPr id="37" name="Kuva 36" descr="Kuva, joka sisältää kohteen piha-, henkilö, jalkineet, vaate&#10;&#10;Kuvaus luotu automaattisesti">
            <a:extLst>
              <a:ext uri="{FF2B5EF4-FFF2-40B4-BE49-F238E27FC236}">
                <a16:creationId xmlns:a16="http://schemas.microsoft.com/office/drawing/2014/main" id="{4103E63E-2CFC-D0EE-5F7A-0E5D7FCA51E4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t="20762" r="2" b="13935"/>
          <a:stretch/>
        </p:blipFill>
        <p:spPr>
          <a:xfrm>
            <a:off x="7581164" y="4607392"/>
            <a:ext cx="4595097" cy="2250608"/>
          </a:xfrm>
          <a:prstGeom prst="rect">
            <a:avLst/>
          </a:prstGeom>
        </p:spPr>
      </p:pic>
      <p:pic>
        <p:nvPicPr>
          <p:cNvPr id="43" name="Kuva 42" descr="Kuva, joka sisältää kohteen piha-, jalkineet, maa, puu&#10;&#10;Kuvaus luotu automaattisesti">
            <a:extLst>
              <a:ext uri="{FF2B5EF4-FFF2-40B4-BE49-F238E27FC236}">
                <a16:creationId xmlns:a16="http://schemas.microsoft.com/office/drawing/2014/main" id="{4A0AF73D-CAFF-D25B-56D3-4BBF6695DD8C}"/>
              </a:ext>
            </a:extLst>
          </p:cNvPr>
          <p:cNvPicPr>
            <a:picLocks noChangeAspect="1"/>
          </p:cNvPicPr>
          <p:nvPr/>
        </p:nvPicPr>
        <p:blipFill rotWithShape="1">
          <a:blip r:embed="rId8"/>
          <a:srcRect l="18039" t="36687" r="-275" b="9444"/>
          <a:stretch/>
        </p:blipFill>
        <p:spPr>
          <a:xfrm>
            <a:off x="-75580" y="2457438"/>
            <a:ext cx="3778874" cy="4400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758796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12609869-9E80-471B-A487-A53288E0E79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Otsikko 1">
            <a:extLst>
              <a:ext uri="{FF2B5EF4-FFF2-40B4-BE49-F238E27FC236}">
                <a16:creationId xmlns:a16="http://schemas.microsoft.com/office/drawing/2014/main" id="{5A1184AD-E2B0-510B-4A1B-8564042BA1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92349" y="-440023"/>
            <a:ext cx="6491270" cy="1642970"/>
          </a:xfrm>
        </p:spPr>
        <p:txBody>
          <a:bodyPr anchor="b">
            <a:normAutofit/>
          </a:bodyPr>
          <a:lstStyle/>
          <a:p>
            <a:r>
              <a:rPr lang="fi-FI" sz="3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Tervetuloa </a:t>
            </a:r>
            <a:r>
              <a:rPr lang="fi-FI" sz="3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mukaanvuoden</a:t>
            </a:r>
            <a:r>
              <a:rPr lang="fi-FI" sz="3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rPr>
              <a:t> 2024 Ampumahiihtokarnevaaleille!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D05B35-2A26-7C6B-69F1-A4C654904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92349" y="1385888"/>
            <a:ext cx="6759764" cy="5314950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fi-FI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Ampumahiihtokarnevaalit on tarkoitettua kaikille nuorille ampumahiihtäjille ja lajista kiinnostuneille harrastustaustaa katsomatta. Leirillä paneudutaan lajin perustaitojen kehittämiseen sekä monipuoliseen harjoitteluun. </a:t>
            </a:r>
          </a:p>
          <a:p>
            <a:pPr marL="0" indent="0">
              <a:buNone/>
            </a:pPr>
            <a:r>
              <a:rPr lang="fi-FI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Karnevaalit ovat loistava paikka harrastajien sekä huoltajien tutustua toisiinsa mukavassa ja hauskassa ilmapiirissä, sillä onhan ampumahiihdon harjoittelu hauskinta silloin, kun pääsee harrastamaan kivassa ja omanikäisten harrastajien seurassa!  </a:t>
            </a:r>
            <a:endParaRPr lang="fi-FI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Harjoittelun lisäksi tarjolla on jatkoa viime vuoden suosittuun </a:t>
            </a:r>
            <a:r>
              <a:rPr lang="fi-FI" sz="16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A-maajoukkueen lajivalmentaja Aku Moilasen aseenpuhdistusklinikkaan. Leirillä kuullaan myös Päävalmentaja Erik </a:t>
            </a:r>
            <a:r>
              <a:rPr lang="fi-FI" sz="1600" kern="100" dirty="0" err="1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Kulstadin</a:t>
            </a:r>
            <a:r>
              <a:rPr lang="fi-FI" sz="16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 tekniikkaluento.</a:t>
            </a:r>
          </a:p>
          <a:p>
            <a:pPr marL="0" indent="0">
              <a:buNone/>
            </a:pPr>
            <a:r>
              <a:rPr lang="fi-FI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Ampumahiihtokarnevaaleilla on mukana myös meidän maajoukkueurheilijoita, jotka ottavat osaa lasten ja nuorten harjoituksiin antane heille käytännön vinkkejä erityisesti ammuntaan.</a:t>
            </a:r>
          </a:p>
          <a:p>
            <a:pPr marL="0" indent="0">
              <a:buNone/>
            </a:pPr>
            <a:r>
              <a:rPr lang="fi-FI" sz="1600" kern="100" dirty="0"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Lasten ja vanhempien iloksi, myös tänä vuonna karnevaaleilla on myynnissä varastoon jääneitä maajoukkuevaatteita edelliseltä kaudelta.</a:t>
            </a:r>
            <a:endParaRPr lang="fi-FI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Aurinkoisin ampumahiihtoterveisin</a:t>
            </a:r>
            <a:endParaRPr lang="fi-FI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1600" kern="100" dirty="0">
                <a:effectLst/>
                <a:latin typeface="SAVOYE LET PLAIN:1.0" pitchFamily="2" charset="0"/>
                <a:ea typeface="Calibri" panose="020F0502020204030204" pitchFamily="34" charset="0"/>
                <a:cs typeface="Apple Chancery" panose="03020702040506060504" pitchFamily="66" charset="-79"/>
              </a:rPr>
              <a:t>Lauri Elo</a:t>
            </a:r>
            <a:endParaRPr lang="fi-FI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Kenttäpäällikkö</a:t>
            </a:r>
            <a:endParaRPr lang="fi-FI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fi-FI" sz="16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Suomen Ampumahiihtoliitto</a:t>
            </a:r>
            <a:endParaRPr lang="fi-FI" sz="16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004738A-9D34-43E8-97D2-CA0EED4F8BE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5"/>
            <a:ext cx="4092521" cy="6858000"/>
          </a:xfrm>
          <a:prstGeom prst="rect">
            <a:avLst/>
          </a:prstGeom>
          <a:gradFill>
            <a:gsLst>
              <a:gs pos="8000">
                <a:srgbClr val="000000">
                  <a:alpha val="94000"/>
                </a:srgbClr>
              </a:gs>
              <a:gs pos="100000">
                <a:schemeClr val="accent1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35">
            <a:extLst>
              <a:ext uri="{FF2B5EF4-FFF2-40B4-BE49-F238E27FC236}">
                <a16:creationId xmlns:a16="http://schemas.microsoft.com/office/drawing/2014/main" id="{B8B8D07F-F13E-443E-BA68-2D26672D76B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"/>
            <a:ext cx="4092521" cy="6400369"/>
          </a:xfrm>
          <a:prstGeom prst="rect">
            <a:avLst/>
          </a:prstGeom>
          <a:gradFill>
            <a:gsLst>
              <a:gs pos="31000">
                <a:schemeClr val="accent1">
                  <a:lumMod val="50000"/>
                  <a:alpha val="0"/>
                </a:schemeClr>
              </a:gs>
              <a:gs pos="100000">
                <a:schemeClr val="accent1">
                  <a:lumMod val="50000"/>
                  <a:alpha val="26000"/>
                </a:schemeClr>
              </a:gs>
            </a:gsLst>
            <a:lin ang="18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2" name="Rectangle 37">
            <a:extLst>
              <a:ext uri="{FF2B5EF4-FFF2-40B4-BE49-F238E27FC236}">
                <a16:creationId xmlns:a16="http://schemas.microsoft.com/office/drawing/2014/main" id="{2813A4FA-24A5-41ED-A534-3807D1B2F3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22"/>
            <a:ext cx="4068667" cy="6400389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72000">
                <a:srgbClr val="000000">
                  <a:alpha val="21000"/>
                </a:srgbClr>
              </a:gs>
            </a:gsLst>
            <a:lin ang="30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C3944F27-CA70-4E84-A51A-E6BF8955897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8123333" y="-10"/>
            <a:ext cx="3611467" cy="6857997"/>
          </a:xfrm>
          <a:prstGeom prst="rect">
            <a:avLst/>
          </a:prstGeom>
          <a:gradFill>
            <a:gsLst>
              <a:gs pos="0">
                <a:schemeClr val="accent1">
                  <a:alpha val="0"/>
                </a:schemeClr>
              </a:gs>
              <a:gs pos="93000">
                <a:srgbClr val="000000">
                  <a:alpha val="29000"/>
                </a:srgb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5" name="Sisällön paikkamerkki 6" descr="Kuva, joka sisältää kohteen piha-, ruoho, kasvi, metsä&#10;&#10;Kuvaus luotu automaattisesti">
            <a:extLst>
              <a:ext uri="{FF2B5EF4-FFF2-40B4-BE49-F238E27FC236}">
                <a16:creationId xmlns:a16="http://schemas.microsoft.com/office/drawing/2014/main" id="{E20F4FFB-69AE-2B38-30C0-AE7FF1E618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7269" b="19377"/>
          <a:stretch/>
        </p:blipFill>
        <p:spPr>
          <a:xfrm>
            <a:off x="7075967" y="1096326"/>
            <a:ext cx="4170530" cy="469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9889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50D1C5B3-B60D-4696-AE60-100D5EC8A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tsikko 1">
            <a:extLst>
              <a:ext uri="{FF2B5EF4-FFF2-40B4-BE49-F238E27FC236}">
                <a16:creationId xmlns:a16="http://schemas.microsoft.com/office/drawing/2014/main" id="{0AE9E137-F7CB-B11B-068D-610948BEB767}"/>
              </a:ext>
            </a:extLst>
          </p:cNvPr>
          <p:cNvSpPr txBox="1">
            <a:spLocks/>
          </p:cNvSpPr>
          <p:nvPr/>
        </p:nvSpPr>
        <p:spPr>
          <a:xfrm>
            <a:off x="4181974" y="-53471"/>
            <a:ext cx="6688728" cy="5987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spcAft>
                <a:spcPts val="600"/>
              </a:spcAft>
            </a:pPr>
            <a:r>
              <a:rPr lang="en-US" sz="3200" b="1" kern="1200" dirty="0" err="1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rPr>
              <a:t>Lisätiedot</a:t>
            </a:r>
            <a:endParaRPr lang="en-US" sz="3200" b="1" kern="1200" dirty="0">
              <a:ln w="0"/>
              <a:solidFill>
                <a:schemeClr val="tx1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2" name="Kuva 1" descr="Kuva, joka sisältää kohteen piha-, henkilö, taivas, vaate&#10;&#10;Kuvaus luotu automaattisesti">
            <a:extLst>
              <a:ext uri="{FF2B5EF4-FFF2-40B4-BE49-F238E27FC236}">
                <a16:creationId xmlns:a16="http://schemas.microsoft.com/office/drawing/2014/main" id="{3BFD5ABB-F276-274D-08C1-9D7EA2DF3E4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597" r="-4" b="16578"/>
          <a:stretch/>
        </p:blipFill>
        <p:spPr>
          <a:xfrm>
            <a:off x="20" y="10"/>
            <a:ext cx="4038580" cy="2145155"/>
          </a:xfrm>
          <a:prstGeom prst="rect">
            <a:avLst/>
          </a:prstGeom>
        </p:spPr>
      </p:pic>
      <p:pic>
        <p:nvPicPr>
          <p:cNvPr id="4" name="Kuva 3" descr="Kuva, joka sisältää kohteen piha-, puu, taivas, kansa&#10;&#10;Kuvaus luotu automaattisesti">
            <a:extLst>
              <a:ext uri="{FF2B5EF4-FFF2-40B4-BE49-F238E27FC236}">
                <a16:creationId xmlns:a16="http://schemas.microsoft.com/office/drawing/2014/main" id="{5D85231D-E300-E44C-9AA8-04B486C6B39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6454" r="-4" b="-4"/>
          <a:stretch/>
        </p:blipFill>
        <p:spPr>
          <a:xfrm>
            <a:off x="20" y="2145165"/>
            <a:ext cx="4038580" cy="2125091"/>
          </a:xfrm>
          <a:prstGeom prst="rect">
            <a:avLst/>
          </a:prstGeom>
        </p:spPr>
      </p:pic>
      <p:pic>
        <p:nvPicPr>
          <p:cNvPr id="6" name="Kuva 5" descr="Kuva, joka sisältää kohteen piha-, henkilö, taivas, jalkineet&#10;&#10;Kuvaus luotu automaattisesti">
            <a:extLst>
              <a:ext uri="{FF2B5EF4-FFF2-40B4-BE49-F238E27FC236}">
                <a16:creationId xmlns:a16="http://schemas.microsoft.com/office/drawing/2014/main" id="{C221CAD4-F5DD-0314-4C6E-EF36395C5B4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5184" r="-4" b="382"/>
          <a:stretch/>
        </p:blipFill>
        <p:spPr>
          <a:xfrm>
            <a:off x="20" y="4257004"/>
            <a:ext cx="4038580" cy="2145165"/>
          </a:xfrm>
          <a:prstGeom prst="rect">
            <a:avLst/>
          </a:prstGeom>
        </p:spPr>
      </p:pic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A0D05B35-2A26-7C6B-69F1-A4C654904DE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81974" y="515385"/>
            <a:ext cx="8010006" cy="5591271"/>
          </a:xfrm>
        </p:spPr>
        <p:txBody>
          <a:bodyPr vert="horz" lIns="91440" tIns="45720" rIns="91440" bIns="45720" rtlCol="0">
            <a:noAutofit/>
          </a:bodyPr>
          <a:lstStyle/>
          <a:p>
            <a:r>
              <a:rPr lang="en-US" sz="1600" dirty="0" err="1"/>
              <a:t>Ryhmäjaot</a:t>
            </a:r>
            <a:r>
              <a:rPr lang="en-US" sz="1600" dirty="0"/>
              <a:t> </a:t>
            </a:r>
            <a:r>
              <a:rPr lang="en-US" sz="1600" dirty="0" err="1"/>
              <a:t>perustuvat</a:t>
            </a:r>
            <a:r>
              <a:rPr lang="en-US" sz="1600" dirty="0"/>
              <a:t> </a:t>
            </a:r>
            <a:r>
              <a:rPr lang="en-US" sz="1600" dirty="0" err="1"/>
              <a:t>pääsääntöisesti</a:t>
            </a:r>
            <a:r>
              <a:rPr lang="en-US" sz="1600" dirty="0"/>
              <a:t> </a:t>
            </a:r>
            <a:r>
              <a:rPr lang="en-US" sz="1600" dirty="0" err="1"/>
              <a:t>ikään</a:t>
            </a:r>
            <a:r>
              <a:rPr lang="en-US" sz="1600" dirty="0"/>
              <a:t> ja </a:t>
            </a:r>
            <a:r>
              <a:rPr lang="en-US" sz="1600" dirty="0" err="1"/>
              <a:t>ammuntatapaan</a:t>
            </a:r>
            <a:r>
              <a:rPr lang="en-US" sz="1600" dirty="0"/>
              <a:t> (</a:t>
            </a:r>
            <a:r>
              <a:rPr lang="en-US" sz="1600" dirty="0" err="1"/>
              <a:t>tuki</a:t>
            </a:r>
            <a:r>
              <a:rPr lang="en-US" sz="1600" dirty="0"/>
              <a:t>, </a:t>
            </a:r>
            <a:r>
              <a:rPr lang="en-US" sz="1600" dirty="0" err="1"/>
              <a:t>hihna</a:t>
            </a:r>
            <a:r>
              <a:rPr lang="en-US" sz="1600" dirty="0"/>
              <a:t>, </a:t>
            </a:r>
            <a:r>
              <a:rPr lang="en-US" sz="1600" dirty="0" err="1"/>
              <a:t>pysty</a:t>
            </a:r>
            <a:r>
              <a:rPr lang="en-US" sz="1600" dirty="0"/>
              <a:t>)</a:t>
            </a:r>
          </a:p>
          <a:p>
            <a:r>
              <a:rPr lang="en-US" sz="1600" dirty="0"/>
              <a:t>Ne </a:t>
            </a:r>
            <a:r>
              <a:rPr lang="en-US" sz="1600" dirty="0" err="1"/>
              <a:t>leiriläiset</a:t>
            </a:r>
            <a:r>
              <a:rPr lang="en-US" sz="1600" dirty="0"/>
              <a:t>, </a:t>
            </a:r>
            <a:r>
              <a:rPr lang="en-US" sz="1600" dirty="0" err="1"/>
              <a:t>jotka</a:t>
            </a:r>
            <a:r>
              <a:rPr lang="en-US" sz="1600" dirty="0"/>
              <a:t> </a:t>
            </a:r>
            <a:r>
              <a:rPr lang="en-US" sz="1600" dirty="0" err="1"/>
              <a:t>eivät</a:t>
            </a:r>
            <a:r>
              <a:rPr lang="en-US" sz="1600" dirty="0"/>
              <a:t> </a:t>
            </a:r>
            <a:r>
              <a:rPr lang="en-US" sz="1600" dirty="0" err="1"/>
              <a:t>omaa</a:t>
            </a:r>
            <a:r>
              <a:rPr lang="en-US" sz="1600" dirty="0"/>
              <a:t> </a:t>
            </a:r>
            <a:r>
              <a:rPr lang="en-US" sz="1600" dirty="0" err="1"/>
              <a:t>aseenkantolupaa</a:t>
            </a:r>
            <a:r>
              <a:rPr lang="en-US" sz="1600" dirty="0"/>
              <a:t> </a:t>
            </a:r>
            <a:r>
              <a:rPr lang="en-US" sz="1600" dirty="0" err="1"/>
              <a:t>antavat</a:t>
            </a:r>
            <a:r>
              <a:rPr lang="en-US" sz="1600" dirty="0"/>
              <a:t> </a:t>
            </a:r>
            <a:r>
              <a:rPr lang="en-US" sz="1600" dirty="0" err="1"/>
              <a:t>aseet</a:t>
            </a:r>
            <a:r>
              <a:rPr lang="en-US" sz="1600" dirty="0"/>
              <a:t> </a:t>
            </a:r>
            <a:r>
              <a:rPr lang="en-US" sz="1600" dirty="0" err="1"/>
              <a:t>huoltajan</a:t>
            </a:r>
            <a:r>
              <a:rPr lang="en-US" sz="1600" dirty="0"/>
              <a:t> tai </a:t>
            </a:r>
            <a:r>
              <a:rPr lang="en-US" sz="1600" dirty="0" err="1"/>
              <a:t>ammunnanohjaajan</a:t>
            </a:r>
            <a:r>
              <a:rPr lang="en-US" sz="1600" dirty="0"/>
              <a:t> </a:t>
            </a:r>
            <a:r>
              <a:rPr lang="en-US" sz="1600" dirty="0" err="1"/>
              <a:t>huostaan</a:t>
            </a:r>
            <a:r>
              <a:rPr lang="en-US" sz="1600" dirty="0"/>
              <a:t> </a:t>
            </a:r>
            <a:r>
              <a:rPr lang="en-US" sz="1600" dirty="0" err="1"/>
              <a:t>treenien</a:t>
            </a:r>
            <a:r>
              <a:rPr lang="en-US" sz="1600" dirty="0"/>
              <a:t> </a:t>
            </a:r>
            <a:r>
              <a:rPr lang="en-US" sz="1600" dirty="0" err="1"/>
              <a:t>välissä</a:t>
            </a:r>
            <a:r>
              <a:rPr lang="en-US" sz="1600" dirty="0"/>
              <a:t>.</a:t>
            </a:r>
          </a:p>
          <a:p>
            <a:r>
              <a:rPr lang="en-US" sz="1600" dirty="0"/>
              <a:t>Ne </a:t>
            </a:r>
            <a:r>
              <a:rPr lang="en-US" sz="1600" dirty="0" err="1"/>
              <a:t>urheilijat</a:t>
            </a:r>
            <a:r>
              <a:rPr lang="en-US" sz="1600" dirty="0"/>
              <a:t>, </a:t>
            </a:r>
            <a:r>
              <a:rPr lang="en-US" sz="1600" dirty="0" err="1"/>
              <a:t>jotka</a:t>
            </a:r>
            <a:r>
              <a:rPr lang="en-US" sz="1600" dirty="0"/>
              <a:t> </a:t>
            </a:r>
            <a:r>
              <a:rPr lang="en-US" sz="1600" dirty="0" err="1"/>
              <a:t>ovat</a:t>
            </a:r>
            <a:r>
              <a:rPr lang="en-US" sz="1600" dirty="0"/>
              <a:t> </a:t>
            </a:r>
            <a:r>
              <a:rPr lang="en-US" sz="1600" dirty="0" err="1"/>
              <a:t>ilmoittaneet</a:t>
            </a:r>
            <a:r>
              <a:rPr lang="en-US" sz="1600" dirty="0"/>
              <a:t> </a:t>
            </a:r>
            <a:r>
              <a:rPr lang="en-US" sz="1600" dirty="0" err="1"/>
              <a:t>tarvitsevansa</a:t>
            </a:r>
            <a:r>
              <a:rPr lang="en-US" sz="1600" dirty="0"/>
              <a:t> </a:t>
            </a:r>
            <a:r>
              <a:rPr lang="en-US" sz="1600" dirty="0" err="1"/>
              <a:t>laina-asetta</a:t>
            </a:r>
            <a:r>
              <a:rPr lang="en-US" sz="1600" dirty="0"/>
              <a:t>, </a:t>
            </a:r>
            <a:r>
              <a:rPr lang="en-US" sz="1600" dirty="0" err="1"/>
              <a:t>saavat</a:t>
            </a:r>
            <a:r>
              <a:rPr lang="en-US" sz="1600" dirty="0"/>
              <a:t> </a:t>
            </a:r>
            <a:r>
              <a:rPr lang="en-US" sz="1600" dirty="0" err="1"/>
              <a:t>karnevaalien</a:t>
            </a:r>
            <a:r>
              <a:rPr lang="en-US" sz="1600" dirty="0"/>
              <a:t> </a:t>
            </a:r>
            <a:r>
              <a:rPr lang="en-US" sz="1600" dirty="0" err="1"/>
              <a:t>ajaksi</a:t>
            </a:r>
            <a:r>
              <a:rPr lang="en-US" sz="1600" dirty="0"/>
              <a:t> </a:t>
            </a:r>
            <a:r>
              <a:rPr lang="en-US" sz="1600" dirty="0" err="1"/>
              <a:t>käyttöönsä</a:t>
            </a:r>
            <a:r>
              <a:rPr lang="en-US" sz="1600" dirty="0"/>
              <a:t> </a:t>
            </a:r>
            <a:r>
              <a:rPr lang="en-US" sz="1600" dirty="0" err="1"/>
              <a:t>laina-aseen</a:t>
            </a:r>
            <a:r>
              <a:rPr lang="en-US" sz="1600" dirty="0"/>
              <a:t> ja </a:t>
            </a:r>
            <a:r>
              <a:rPr lang="en-US" sz="1600" dirty="0" err="1"/>
              <a:t>harjoituksissa</a:t>
            </a:r>
            <a:r>
              <a:rPr lang="en-US" sz="1600" dirty="0"/>
              <a:t> </a:t>
            </a:r>
            <a:r>
              <a:rPr lang="en-US" sz="1600" dirty="0" err="1"/>
              <a:t>tarvittavat</a:t>
            </a:r>
            <a:r>
              <a:rPr lang="en-US" sz="1600" dirty="0"/>
              <a:t> </a:t>
            </a:r>
            <a:r>
              <a:rPr lang="en-US" sz="1600" dirty="0" err="1"/>
              <a:t>patruunat</a:t>
            </a:r>
            <a:r>
              <a:rPr lang="en-US" sz="1600" dirty="0"/>
              <a:t>.</a:t>
            </a:r>
          </a:p>
          <a:p>
            <a:r>
              <a:rPr lang="en-US" sz="1600" dirty="0" err="1"/>
              <a:t>Ryhmän</a:t>
            </a:r>
            <a:r>
              <a:rPr lang="en-US" sz="1600" dirty="0"/>
              <a:t> 4 </a:t>
            </a:r>
            <a:r>
              <a:rPr lang="en-US" sz="1600" dirty="0" err="1"/>
              <a:t>mukana</a:t>
            </a:r>
            <a:r>
              <a:rPr lang="en-US" sz="1600" dirty="0"/>
              <a:t> on </a:t>
            </a:r>
            <a:r>
              <a:rPr lang="en-US" sz="1600" dirty="0" err="1"/>
              <a:t>kolme</a:t>
            </a:r>
            <a:r>
              <a:rPr lang="en-US" sz="1600" dirty="0"/>
              <a:t> </a:t>
            </a:r>
            <a:r>
              <a:rPr lang="en-US" sz="1600" dirty="0" err="1"/>
              <a:t>ohjaajaa</a:t>
            </a:r>
            <a:r>
              <a:rPr lang="en-US" sz="1600" dirty="0"/>
              <a:t>, </a:t>
            </a:r>
            <a:r>
              <a:rPr lang="en-US" sz="1600" dirty="0" err="1"/>
              <a:t>jotta</a:t>
            </a:r>
            <a:r>
              <a:rPr lang="en-US" sz="1600" dirty="0"/>
              <a:t> </a:t>
            </a:r>
            <a:r>
              <a:rPr lang="en-US" sz="1600" dirty="0" err="1"/>
              <a:t>saamme</a:t>
            </a:r>
            <a:r>
              <a:rPr lang="en-US" sz="1600" dirty="0"/>
              <a:t> </a:t>
            </a:r>
            <a:r>
              <a:rPr lang="en-US" sz="1600" dirty="0" err="1"/>
              <a:t>huomioitua</a:t>
            </a:r>
            <a:r>
              <a:rPr lang="en-US" sz="1600" dirty="0"/>
              <a:t>  </a:t>
            </a:r>
            <a:r>
              <a:rPr lang="en-US" sz="1600" dirty="0" err="1"/>
              <a:t>pystyampujat</a:t>
            </a:r>
            <a:r>
              <a:rPr lang="en-US" sz="1600" dirty="0"/>
              <a:t> </a:t>
            </a:r>
            <a:r>
              <a:rPr lang="en-US" sz="1600" dirty="0" err="1"/>
              <a:t>penkalla</a:t>
            </a:r>
            <a:r>
              <a:rPr lang="en-US" sz="1600" dirty="0"/>
              <a:t> </a:t>
            </a:r>
            <a:r>
              <a:rPr lang="en-US" sz="1600" dirty="0" err="1"/>
              <a:t>paremmin</a:t>
            </a:r>
            <a:r>
              <a:rPr lang="en-US" sz="1600" dirty="0"/>
              <a:t>.</a:t>
            </a:r>
          </a:p>
          <a:p>
            <a:r>
              <a:rPr lang="en-US" sz="1600" dirty="0" err="1"/>
              <a:t>Ryhmien</a:t>
            </a:r>
            <a:r>
              <a:rPr lang="en-US" sz="1600" dirty="0"/>
              <a:t> 3 ja 4 </a:t>
            </a:r>
            <a:r>
              <a:rPr lang="en-US" sz="1600" dirty="0" err="1"/>
              <a:t>rulla-hiihto</a:t>
            </a:r>
            <a:r>
              <a:rPr lang="en-US" sz="1600" dirty="0"/>
              <a:t>/</a:t>
            </a:r>
            <a:r>
              <a:rPr lang="en-US" sz="1600" dirty="0" err="1"/>
              <a:t>vaellusharjoituksissa</a:t>
            </a:r>
            <a:r>
              <a:rPr lang="en-US" sz="1600" dirty="0"/>
              <a:t> </a:t>
            </a:r>
            <a:r>
              <a:rPr lang="en-US" sz="1600" dirty="0" err="1"/>
              <a:t>kulkee</a:t>
            </a:r>
            <a:r>
              <a:rPr lang="en-US" sz="1600" dirty="0"/>
              <a:t> </a:t>
            </a:r>
            <a:r>
              <a:rPr lang="en-US" sz="1600" dirty="0" err="1"/>
              <a:t>mukana</a:t>
            </a:r>
            <a:r>
              <a:rPr lang="en-US" sz="1600" dirty="0"/>
              <a:t> </a:t>
            </a:r>
            <a:r>
              <a:rPr lang="en-US" sz="1600" dirty="0" err="1"/>
              <a:t>huoltoauto</a:t>
            </a:r>
            <a:r>
              <a:rPr lang="en-US" sz="1600" dirty="0"/>
              <a:t>, </a:t>
            </a:r>
            <a:r>
              <a:rPr lang="en-US" sz="1600" dirty="0" err="1"/>
              <a:t>joka</a:t>
            </a:r>
            <a:r>
              <a:rPr lang="en-US" sz="1600" dirty="0"/>
              <a:t> </a:t>
            </a:r>
            <a:r>
              <a:rPr lang="en-US" sz="1600" dirty="0" err="1"/>
              <a:t>tuo</a:t>
            </a:r>
            <a:r>
              <a:rPr lang="en-US" sz="1600" dirty="0"/>
              <a:t> </a:t>
            </a:r>
            <a:r>
              <a:rPr lang="en-US" sz="1600" dirty="0" err="1"/>
              <a:t>jalkineet</a:t>
            </a:r>
            <a:r>
              <a:rPr lang="en-US" sz="1600" dirty="0"/>
              <a:t> </a:t>
            </a:r>
            <a:r>
              <a:rPr lang="en-US" sz="1600" dirty="0" err="1"/>
              <a:t>määräpäähän</a:t>
            </a:r>
            <a:r>
              <a:rPr lang="en-US" sz="1600" dirty="0"/>
              <a:t> ja vie </a:t>
            </a:r>
            <a:r>
              <a:rPr lang="en-US" sz="1600" dirty="0" err="1"/>
              <a:t>rullasukset</a:t>
            </a:r>
            <a:r>
              <a:rPr lang="en-US" sz="1600" dirty="0"/>
              <a:t> </a:t>
            </a:r>
            <a:r>
              <a:rPr lang="en-US" sz="1600" dirty="0" err="1"/>
              <a:t>takaisin</a:t>
            </a:r>
            <a:r>
              <a:rPr lang="en-US" sz="1600" dirty="0"/>
              <a:t> </a:t>
            </a:r>
            <a:r>
              <a:rPr lang="en-US" sz="1600" dirty="0" err="1"/>
              <a:t>opistolle</a:t>
            </a:r>
            <a:r>
              <a:rPr lang="en-US" sz="1600" dirty="0"/>
              <a:t>. </a:t>
            </a:r>
            <a:r>
              <a:rPr lang="en-US" sz="1600" dirty="0" err="1"/>
              <a:t>Autossa</a:t>
            </a:r>
            <a:r>
              <a:rPr lang="en-US" sz="1600" dirty="0"/>
              <a:t> </a:t>
            </a:r>
            <a:r>
              <a:rPr lang="en-US" sz="1600" dirty="0" err="1"/>
              <a:t>kulkee</a:t>
            </a:r>
            <a:r>
              <a:rPr lang="en-US" sz="1600" dirty="0"/>
              <a:t> </a:t>
            </a:r>
            <a:r>
              <a:rPr lang="en-US" sz="1600" dirty="0" err="1"/>
              <a:t>myös</a:t>
            </a:r>
            <a:r>
              <a:rPr lang="en-US" sz="1600" dirty="0"/>
              <a:t> </a:t>
            </a:r>
            <a:r>
              <a:rPr lang="en-US" sz="1600" dirty="0" err="1"/>
              <a:t>ensiapuvälineet</a:t>
            </a:r>
            <a:r>
              <a:rPr lang="en-US" sz="1600" dirty="0"/>
              <a:t> ja se </a:t>
            </a:r>
            <a:r>
              <a:rPr lang="en-US" sz="1600" dirty="0" err="1"/>
              <a:t>ottaa</a:t>
            </a:r>
            <a:r>
              <a:rPr lang="en-US" sz="1600" dirty="0"/>
              <a:t> </a:t>
            </a:r>
            <a:r>
              <a:rPr lang="en-US" sz="1600" dirty="0" err="1"/>
              <a:t>tarvittaessa</a:t>
            </a:r>
            <a:r>
              <a:rPr lang="en-US" sz="1600" dirty="0"/>
              <a:t> </a:t>
            </a:r>
            <a:r>
              <a:rPr lang="en-US" sz="1600" dirty="0" err="1"/>
              <a:t>väsyneet</a:t>
            </a:r>
            <a:r>
              <a:rPr lang="en-US" sz="1600" dirty="0"/>
              <a:t> </a:t>
            </a:r>
            <a:r>
              <a:rPr lang="en-US" sz="1600" dirty="0" err="1"/>
              <a:t>rullahiihtäjät</a:t>
            </a:r>
            <a:r>
              <a:rPr lang="en-US" sz="1600" dirty="0"/>
              <a:t> </a:t>
            </a:r>
            <a:r>
              <a:rPr lang="en-US" sz="1600" dirty="0" err="1"/>
              <a:t>kyytiin</a:t>
            </a:r>
            <a:r>
              <a:rPr lang="en-US" sz="1600" dirty="0"/>
              <a:t>. </a:t>
            </a:r>
          </a:p>
          <a:p>
            <a:r>
              <a:rPr lang="en-US" sz="1600" b="1" dirty="0" err="1"/>
              <a:t>Leiriohjelmaan</a:t>
            </a:r>
            <a:r>
              <a:rPr lang="en-US" sz="1600" b="1" dirty="0"/>
              <a:t> </a:t>
            </a:r>
            <a:r>
              <a:rPr lang="en-US" sz="1600" b="1" dirty="0" err="1"/>
              <a:t>kuuluu</a:t>
            </a:r>
            <a:r>
              <a:rPr lang="en-US" sz="1600" b="1" dirty="0"/>
              <a:t> </a:t>
            </a:r>
            <a:r>
              <a:rPr lang="en-US" sz="1600" b="1" dirty="0" err="1"/>
              <a:t>monenlaista</a:t>
            </a:r>
            <a:r>
              <a:rPr lang="en-US" sz="1600" b="1" dirty="0"/>
              <a:t> </a:t>
            </a:r>
            <a:r>
              <a:rPr lang="en-US" sz="1600" b="1" dirty="0" err="1"/>
              <a:t>liikuntaa</a:t>
            </a:r>
            <a:r>
              <a:rPr lang="en-US" sz="1600" b="1" dirty="0"/>
              <a:t>, </a:t>
            </a:r>
            <a:r>
              <a:rPr lang="en-US" sz="1600" b="1" dirty="0" err="1"/>
              <a:t>joten</a:t>
            </a:r>
            <a:r>
              <a:rPr lang="en-US" sz="1600" b="1" dirty="0"/>
              <a:t> </a:t>
            </a:r>
            <a:r>
              <a:rPr lang="en-US" sz="1600" b="1" dirty="0" err="1"/>
              <a:t>ota</a:t>
            </a:r>
            <a:r>
              <a:rPr lang="en-US" sz="1600" b="1" dirty="0"/>
              <a:t> </a:t>
            </a:r>
            <a:r>
              <a:rPr lang="en-US" sz="1600" b="1" dirty="0" err="1"/>
              <a:t>mukaan</a:t>
            </a:r>
            <a:r>
              <a:rPr lang="en-US" sz="1600" b="1" dirty="0"/>
              <a:t> </a:t>
            </a:r>
            <a:r>
              <a:rPr lang="en-US" sz="1600" b="1" dirty="0" err="1"/>
              <a:t>ainakin</a:t>
            </a:r>
            <a:r>
              <a:rPr lang="en-US" sz="1600" b="1" dirty="0"/>
              <a:t>:</a:t>
            </a:r>
            <a:endParaRPr lang="en-US" sz="1600" dirty="0"/>
          </a:p>
          <a:p>
            <a:pPr lvl="1"/>
            <a:r>
              <a:rPr lang="en-US" sz="1600" dirty="0" err="1"/>
              <a:t>Vaatetus</a:t>
            </a:r>
            <a:r>
              <a:rPr lang="en-US" sz="1600" dirty="0"/>
              <a:t> </a:t>
            </a:r>
            <a:r>
              <a:rPr lang="en-US" sz="1600" dirty="0" err="1"/>
              <a:t>ulko</a:t>
            </a:r>
            <a:r>
              <a:rPr lang="en-US" sz="1600" dirty="0"/>
              <a:t>- ja </a:t>
            </a:r>
            <a:r>
              <a:rPr lang="en-US" sz="1600" dirty="0" err="1"/>
              <a:t>sisäliikuntaa</a:t>
            </a:r>
            <a:r>
              <a:rPr lang="en-US" sz="1600" dirty="0"/>
              <a:t> </a:t>
            </a:r>
            <a:r>
              <a:rPr lang="en-US" sz="1600" dirty="0" err="1"/>
              <a:t>varten</a:t>
            </a:r>
            <a:r>
              <a:rPr lang="en-US" sz="1600" dirty="0"/>
              <a:t>. </a:t>
            </a:r>
            <a:r>
              <a:rPr lang="en-US" sz="1600" dirty="0" err="1"/>
              <a:t>Muista</a:t>
            </a:r>
            <a:r>
              <a:rPr lang="en-US" sz="1600" dirty="0"/>
              <a:t> </a:t>
            </a:r>
            <a:r>
              <a:rPr lang="en-US" sz="1600" dirty="0" err="1"/>
              <a:t>ottaa</a:t>
            </a:r>
            <a:r>
              <a:rPr lang="en-US" sz="1600" dirty="0"/>
              <a:t> </a:t>
            </a:r>
            <a:r>
              <a:rPr lang="en-US" sz="1600" dirty="0" err="1"/>
              <a:t>vaatteet</a:t>
            </a:r>
            <a:r>
              <a:rPr lang="en-US" sz="1600" dirty="0"/>
              <a:t> </a:t>
            </a:r>
            <a:r>
              <a:rPr lang="en-US" sz="1600" dirty="0" err="1"/>
              <a:t>myös</a:t>
            </a:r>
            <a:r>
              <a:rPr lang="en-US" sz="1600" dirty="0"/>
              <a:t> </a:t>
            </a:r>
            <a:r>
              <a:rPr lang="en-US" sz="1600" dirty="0" err="1"/>
              <a:t>vesisateen</a:t>
            </a:r>
            <a:r>
              <a:rPr lang="en-US" sz="1600" dirty="0"/>
              <a:t> </a:t>
            </a:r>
            <a:r>
              <a:rPr lang="en-US" sz="1600" dirty="0" err="1"/>
              <a:t>varalle</a:t>
            </a:r>
            <a:r>
              <a:rPr lang="en-US" sz="1600" dirty="0"/>
              <a:t>. </a:t>
            </a:r>
            <a:r>
              <a:rPr lang="en-US" sz="1600" dirty="0" err="1"/>
              <a:t>Ase</a:t>
            </a:r>
            <a:r>
              <a:rPr lang="en-US" sz="1600" dirty="0"/>
              <a:t>, </a:t>
            </a:r>
            <a:r>
              <a:rPr lang="en-US" sz="1600" dirty="0" err="1"/>
              <a:t>asepussi</a:t>
            </a:r>
            <a:r>
              <a:rPr lang="en-US" sz="1600" dirty="0"/>
              <a:t> (</a:t>
            </a:r>
            <a:r>
              <a:rPr lang="en-US" sz="1600" dirty="0" err="1"/>
              <a:t>käsiremmi</a:t>
            </a:r>
            <a:r>
              <a:rPr lang="en-US" sz="1600" dirty="0"/>
              <a:t> ja/tai </a:t>
            </a:r>
            <a:r>
              <a:rPr lang="en-US" sz="1600" dirty="0" err="1"/>
              <a:t>ampumatuki</a:t>
            </a:r>
            <a:r>
              <a:rPr lang="en-US" sz="1600" dirty="0"/>
              <a:t>) ja </a:t>
            </a:r>
            <a:r>
              <a:rPr lang="en-US" sz="1600" dirty="0" err="1"/>
              <a:t>panoksia</a:t>
            </a:r>
            <a:r>
              <a:rPr lang="en-US" sz="1600" dirty="0"/>
              <a:t> </a:t>
            </a:r>
            <a:r>
              <a:rPr lang="en-US" sz="1600" dirty="0" err="1"/>
              <a:t>noin</a:t>
            </a:r>
            <a:r>
              <a:rPr lang="en-US" sz="1600" dirty="0"/>
              <a:t> 350 </a:t>
            </a:r>
            <a:r>
              <a:rPr lang="en-US" sz="1600" dirty="0" err="1"/>
              <a:t>kpl</a:t>
            </a:r>
            <a:r>
              <a:rPr lang="en-US" sz="1600" dirty="0"/>
              <a:t> </a:t>
            </a:r>
            <a:r>
              <a:rPr lang="en-US" sz="1600" dirty="0" err="1"/>
              <a:t>sekä</a:t>
            </a:r>
            <a:r>
              <a:rPr lang="en-US" sz="1600" dirty="0"/>
              <a:t> </a:t>
            </a:r>
            <a:r>
              <a:rPr lang="en-US" sz="1600" dirty="0" err="1"/>
              <a:t>aseenpuhdistusvälineet</a:t>
            </a:r>
            <a:r>
              <a:rPr lang="en-US" sz="1600" dirty="0"/>
              <a:t>. </a:t>
            </a:r>
          </a:p>
          <a:p>
            <a:pPr lvl="1"/>
            <a:r>
              <a:rPr lang="en-US" sz="1600" dirty="0" err="1"/>
              <a:t>Lisäksi</a:t>
            </a:r>
            <a:r>
              <a:rPr lang="en-US" sz="1600" dirty="0"/>
              <a:t> </a:t>
            </a:r>
            <a:r>
              <a:rPr lang="en-US" sz="1600" dirty="0" err="1"/>
              <a:t>mukaan</a:t>
            </a:r>
            <a:r>
              <a:rPr lang="en-US" sz="1600" dirty="0"/>
              <a:t> </a:t>
            </a:r>
            <a:r>
              <a:rPr lang="en-US" sz="1600" dirty="0" err="1"/>
              <a:t>ainakin</a:t>
            </a:r>
            <a:r>
              <a:rPr lang="en-US" sz="1600" dirty="0"/>
              <a:t> </a:t>
            </a:r>
            <a:r>
              <a:rPr lang="en-US" sz="1600" dirty="0" err="1"/>
              <a:t>juomapullo</a:t>
            </a:r>
            <a:r>
              <a:rPr lang="en-US" sz="1600" dirty="0"/>
              <a:t>, </a:t>
            </a:r>
            <a:r>
              <a:rPr lang="en-US" sz="1600" dirty="0" err="1"/>
              <a:t>uima-asu</a:t>
            </a:r>
            <a:r>
              <a:rPr lang="en-US" sz="1600" dirty="0"/>
              <a:t>, </a:t>
            </a:r>
            <a:r>
              <a:rPr lang="en-US" sz="1600" dirty="0" err="1"/>
              <a:t>sauvakävelysauvat</a:t>
            </a:r>
            <a:r>
              <a:rPr lang="en-US" sz="1600" dirty="0"/>
              <a:t>, </a:t>
            </a:r>
            <a:r>
              <a:rPr lang="en-US" sz="1600" dirty="0" err="1"/>
              <a:t>sadevaatteet</a:t>
            </a:r>
            <a:r>
              <a:rPr lang="en-US" sz="1600" dirty="0"/>
              <a:t>, </a:t>
            </a:r>
            <a:r>
              <a:rPr lang="en-US" sz="1600" dirty="0" err="1"/>
              <a:t>vaihtovaatteita</a:t>
            </a:r>
            <a:r>
              <a:rPr lang="en-US" sz="1600" dirty="0"/>
              <a:t> ml. </a:t>
            </a:r>
            <a:r>
              <a:rPr lang="en-US" sz="1600" dirty="0" err="1"/>
              <a:t>kengät</a:t>
            </a:r>
            <a:r>
              <a:rPr lang="en-US" sz="1600" dirty="0"/>
              <a:t>, </a:t>
            </a:r>
            <a:r>
              <a:rPr lang="en-US" sz="1600" dirty="0" err="1"/>
              <a:t>henkilökohtaiset</a:t>
            </a:r>
            <a:r>
              <a:rPr lang="en-US" sz="1600" dirty="0"/>
              <a:t> </a:t>
            </a:r>
            <a:r>
              <a:rPr lang="en-US" sz="1600" dirty="0" err="1"/>
              <a:t>peseytymisvälineet</a:t>
            </a:r>
            <a:r>
              <a:rPr lang="en-US" sz="1600" dirty="0"/>
              <a:t>, </a:t>
            </a:r>
            <a:r>
              <a:rPr lang="en-US" sz="1600" dirty="0" err="1"/>
              <a:t>omat</a:t>
            </a:r>
            <a:r>
              <a:rPr lang="en-US" sz="1600" dirty="0"/>
              <a:t> </a:t>
            </a:r>
            <a:r>
              <a:rPr lang="en-US" sz="1600" dirty="0" err="1"/>
              <a:t>lääkkeesi</a:t>
            </a:r>
            <a:r>
              <a:rPr lang="en-US" sz="1600" dirty="0"/>
              <a:t> (</a:t>
            </a:r>
            <a:r>
              <a:rPr lang="en-US" sz="1600" dirty="0" err="1"/>
              <a:t>allergia</a:t>
            </a:r>
            <a:r>
              <a:rPr lang="en-US" sz="1600" dirty="0"/>
              <a:t> </a:t>
            </a:r>
            <a:r>
              <a:rPr lang="en-US" sz="1600" dirty="0" err="1"/>
              <a:t>ym</a:t>
            </a:r>
            <a:r>
              <a:rPr lang="en-US" sz="1600" dirty="0"/>
              <a:t>.) ja </a:t>
            </a:r>
            <a:r>
              <a:rPr lang="en-US" sz="1600" dirty="0" err="1"/>
              <a:t>reilusti</a:t>
            </a:r>
            <a:r>
              <a:rPr lang="en-US" sz="1600" dirty="0"/>
              <a:t> </a:t>
            </a:r>
            <a:r>
              <a:rPr lang="en-US" sz="1600" dirty="0" err="1"/>
              <a:t>reipasta</a:t>
            </a:r>
            <a:r>
              <a:rPr lang="en-US" sz="1600" dirty="0"/>
              <a:t> LEIRIMIELTÄ!</a:t>
            </a:r>
          </a:p>
          <a:p>
            <a:pPr lvl="1"/>
            <a:r>
              <a:rPr lang="en-US" sz="1600" dirty="0" err="1"/>
              <a:t>Ryhmille</a:t>
            </a:r>
            <a:r>
              <a:rPr lang="en-US" sz="1600" dirty="0"/>
              <a:t> 3 ja 4 </a:t>
            </a:r>
            <a:r>
              <a:rPr lang="en-US" sz="1600" dirty="0" err="1"/>
              <a:t>mukaan</a:t>
            </a:r>
            <a:r>
              <a:rPr lang="en-US" sz="1600" dirty="0"/>
              <a:t> </a:t>
            </a:r>
            <a:r>
              <a:rPr lang="en-US" sz="1600" dirty="0" err="1"/>
              <a:t>rullahiihtovarusteet</a:t>
            </a:r>
            <a:r>
              <a:rPr lang="en-US" sz="1600" dirty="0"/>
              <a:t> </a:t>
            </a:r>
            <a:r>
              <a:rPr lang="en-US" sz="1600" dirty="0" err="1"/>
              <a:t>eli</a:t>
            </a:r>
            <a:r>
              <a:rPr lang="en-US" sz="1600" dirty="0"/>
              <a:t> </a:t>
            </a:r>
            <a:r>
              <a:rPr lang="en-US" sz="1600" dirty="0" err="1"/>
              <a:t>rullasukset</a:t>
            </a:r>
            <a:r>
              <a:rPr lang="en-US" sz="1600" dirty="0"/>
              <a:t> ja -</a:t>
            </a:r>
            <a:r>
              <a:rPr lang="en-US" sz="1600" dirty="0" err="1"/>
              <a:t>sauvat</a:t>
            </a:r>
            <a:r>
              <a:rPr lang="en-US" sz="1600" dirty="0"/>
              <a:t>, </a:t>
            </a:r>
            <a:r>
              <a:rPr lang="en-US" sz="1600" dirty="0" err="1"/>
              <a:t>monot</a:t>
            </a:r>
            <a:r>
              <a:rPr lang="en-US" sz="1600" dirty="0"/>
              <a:t>, KYPÄRÄ, ja </a:t>
            </a:r>
            <a:r>
              <a:rPr lang="en-US" sz="1600" dirty="0" err="1"/>
              <a:t>muut</a:t>
            </a:r>
            <a:r>
              <a:rPr lang="en-US" sz="1600" dirty="0"/>
              <a:t> </a:t>
            </a:r>
            <a:r>
              <a:rPr lang="en-US" sz="1600" dirty="0" err="1"/>
              <a:t>mahdolliset</a:t>
            </a:r>
            <a:r>
              <a:rPr lang="en-US" sz="1600" dirty="0"/>
              <a:t> </a:t>
            </a:r>
            <a:r>
              <a:rPr lang="en-US" sz="1600" dirty="0" err="1"/>
              <a:t>suojat</a:t>
            </a:r>
            <a:r>
              <a:rPr lang="en-US" sz="1600" dirty="0"/>
              <a:t>. </a:t>
            </a:r>
          </a:p>
          <a:p>
            <a:pPr lvl="1"/>
            <a:r>
              <a:rPr lang="en-US" sz="1600" dirty="0" err="1"/>
              <a:t>Leiriin</a:t>
            </a:r>
            <a:r>
              <a:rPr lang="en-US" sz="1600" dirty="0"/>
              <a:t> </a:t>
            </a:r>
            <a:r>
              <a:rPr lang="en-US" sz="1600" dirty="0" err="1"/>
              <a:t>ei</a:t>
            </a:r>
            <a:r>
              <a:rPr lang="en-US" sz="1600" dirty="0"/>
              <a:t> </a:t>
            </a:r>
            <a:r>
              <a:rPr lang="en-US" sz="1600" dirty="0" err="1"/>
              <a:t>kuulu</a:t>
            </a:r>
            <a:r>
              <a:rPr lang="en-US" sz="1600" dirty="0"/>
              <a:t> </a:t>
            </a:r>
            <a:r>
              <a:rPr lang="en-US" sz="1600" dirty="0" err="1"/>
              <a:t>iltapalaa</a:t>
            </a:r>
            <a:r>
              <a:rPr lang="en-US" sz="1600" dirty="0"/>
              <a:t>, </a:t>
            </a:r>
            <a:r>
              <a:rPr lang="en-US" sz="1600" dirty="0" err="1"/>
              <a:t>joten</a:t>
            </a:r>
            <a:r>
              <a:rPr lang="en-US" sz="1600" dirty="0"/>
              <a:t> </a:t>
            </a:r>
            <a:r>
              <a:rPr lang="en-US" sz="1600" dirty="0" err="1"/>
              <a:t>varaattehan</a:t>
            </a:r>
            <a:r>
              <a:rPr lang="en-US" sz="1600" dirty="0"/>
              <a:t> </a:t>
            </a:r>
            <a:r>
              <a:rPr lang="en-US" sz="1600" dirty="0" err="1"/>
              <a:t>mukaan</a:t>
            </a:r>
            <a:r>
              <a:rPr lang="en-US" sz="1600" dirty="0"/>
              <a:t> </a:t>
            </a:r>
            <a:r>
              <a:rPr lang="en-US" sz="1600" dirty="0" err="1"/>
              <a:t>pientä</a:t>
            </a:r>
            <a:r>
              <a:rPr lang="en-US" sz="1600" dirty="0"/>
              <a:t> </a:t>
            </a:r>
            <a:r>
              <a:rPr lang="en-US" sz="1600" dirty="0" err="1"/>
              <a:t>välipalaa</a:t>
            </a:r>
            <a:r>
              <a:rPr lang="en-US" sz="1600" dirty="0"/>
              <a:t> </a:t>
            </a:r>
            <a:r>
              <a:rPr lang="en-US" sz="1600" dirty="0" err="1"/>
              <a:t>tarpeen</a:t>
            </a:r>
            <a:r>
              <a:rPr lang="en-US" sz="1600" dirty="0"/>
              <a:t> </a:t>
            </a:r>
            <a:r>
              <a:rPr lang="en-US" sz="1600" dirty="0" err="1"/>
              <a:t>mukaan</a:t>
            </a:r>
            <a:r>
              <a:rPr lang="en-US" sz="1600"/>
              <a:t>. </a:t>
            </a:r>
            <a:endParaRPr lang="en-US" sz="1600" dirty="0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A169C72-4010-413C-A913-4BD6E2D129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 flipH="1">
            <a:off x="0" y="6400799"/>
            <a:ext cx="12192000" cy="456773"/>
          </a:xfrm>
          <a:prstGeom prst="rect">
            <a:avLst/>
          </a:prstGeom>
          <a:gradFill>
            <a:gsLst>
              <a:gs pos="0">
                <a:schemeClr val="accent1"/>
              </a:gs>
              <a:gs pos="78000">
                <a:srgbClr val="000000"/>
              </a:gs>
            </a:gsLst>
            <a:lin ang="2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58C3C99-2F64-46DC-9F81-BAA40930E1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038600" y="6400799"/>
            <a:ext cx="8153398" cy="456772"/>
          </a:xfrm>
          <a:prstGeom prst="rect">
            <a:avLst/>
          </a:prstGeom>
          <a:gradFill>
            <a:gsLst>
              <a:gs pos="0">
                <a:srgbClr val="000000">
                  <a:alpha val="63000"/>
                </a:srgbClr>
              </a:gs>
              <a:gs pos="100000">
                <a:schemeClr val="accent1">
                  <a:lumMod val="75000"/>
                </a:schemeClr>
              </a:gs>
            </a:gsLst>
            <a:lin ang="13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409426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ulukko 3">
            <a:extLst>
              <a:ext uri="{FF2B5EF4-FFF2-40B4-BE49-F238E27FC236}">
                <a16:creationId xmlns:a16="http://schemas.microsoft.com/office/drawing/2014/main" id="{635DD348-7D50-1B8D-CA2A-65140266D2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07707596"/>
              </p:ext>
            </p:extLst>
          </p:nvPr>
        </p:nvGraphicFramePr>
        <p:xfrm>
          <a:off x="70757" y="571850"/>
          <a:ext cx="12050486" cy="5130364"/>
        </p:xfrm>
        <a:graphic>
          <a:graphicData uri="http://schemas.openxmlformats.org/drawingml/2006/table">
            <a:tbl>
              <a:tblPr bandRow="1"/>
              <a:tblGrid>
                <a:gridCol w="1012372">
                  <a:extLst>
                    <a:ext uri="{9D8B030D-6E8A-4147-A177-3AD203B41FA5}">
                      <a16:colId xmlns:a16="http://schemas.microsoft.com/office/drawing/2014/main" val="2809659743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826085907"/>
                    </a:ext>
                  </a:extLst>
                </a:gridCol>
                <a:gridCol w="7799614">
                  <a:extLst>
                    <a:ext uri="{9D8B030D-6E8A-4147-A177-3AD203B41FA5}">
                      <a16:colId xmlns:a16="http://schemas.microsoft.com/office/drawing/2014/main" val="3907900670"/>
                    </a:ext>
                  </a:extLst>
                </a:gridCol>
              </a:tblGrid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Torstai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TAPAHTUMA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Lisätiedot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062792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14:00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Leirin aloitus (Auditorio)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5386022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14:45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Lähtö harjoituksiin opiston edestä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Kaikkiin harjoituksiin lähdetään ryhmän kanssa yhdessä opiston edestä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5672245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15-17.00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Perusammunta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Ampuma-asennot, aseen ja tuen säädöt, leikkimieliset ammunnan kisailut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283776"/>
                  </a:ext>
                </a:extLst>
              </a:tr>
              <a:tr h="223344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18.30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Päävalmentajan luento 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Englanniksi, täysin vapaaehtoinen lapsille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721043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Perjantai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789553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7:45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Aamuvoimistelu opiston edestä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007190"/>
                  </a:ext>
                </a:extLst>
              </a:tr>
              <a:tr h="212826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9:15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Lähtö harjoituksiin opiston edestä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8046515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9.30-11:00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Telinevoimistelu (Telinesali)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Liikkuvuus, koordinaatio ja kehonhallinta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858139"/>
                  </a:ext>
                </a:extLst>
              </a:tr>
              <a:tr h="223724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14:45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Lähtö harjoituksiin opiston edestä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729771"/>
                  </a:ext>
                </a:extLst>
              </a:tr>
              <a:tr h="20203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15-16:30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Ampumajuoksu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Rasituksenalainen ammunta, hengitys, liipaisu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302696"/>
                  </a:ext>
                </a:extLst>
              </a:tr>
              <a:tr h="25588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18:30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Tuomas Harjula - matkani huippu-urheilijaksi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(Auditorio)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08273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Lauantai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596603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7:45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Aamulenkki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876395"/>
                  </a:ext>
                </a:extLst>
              </a:tr>
              <a:tr h="234734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9:15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Lähtö harjoituksiin opiston edestä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5359275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9:30-11:00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Ampumajuoksu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Kisanomainen harjoitus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89761"/>
                  </a:ext>
                </a:extLst>
              </a:tr>
              <a:tr h="22437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13:45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Lähtö harjoituksiin opiston edestä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3653468"/>
                  </a:ext>
                </a:extLst>
              </a:tr>
              <a:tr h="217151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14:00-17:00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Sauvarinne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Intervallitreenit, koordinaatio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181428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Sunnuntai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675548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Kokoontuminen opiston edestä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11926410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9:00-11:45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Vaellus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Sapporo / Eino Leino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414834"/>
                  </a:ext>
                </a:extLst>
              </a:tr>
              <a:tr h="228324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12:45-13:00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Leirin päätös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Auditorio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61655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rtl="0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856724"/>
                  </a:ext>
                </a:extLst>
              </a:tr>
            </a:tbl>
          </a:graphicData>
        </a:graphic>
      </p:graphicFrame>
      <p:sp>
        <p:nvSpPr>
          <p:cNvPr id="5" name="Tekstiruutu 4">
            <a:extLst>
              <a:ext uri="{FF2B5EF4-FFF2-40B4-BE49-F238E27FC236}">
                <a16:creationId xmlns:a16="http://schemas.microsoft.com/office/drawing/2014/main" id="{602CAAF0-0BC2-22F0-39BD-2DC9896F53A1}"/>
              </a:ext>
            </a:extLst>
          </p:cNvPr>
          <p:cNvSpPr txBox="1"/>
          <p:nvPr/>
        </p:nvSpPr>
        <p:spPr>
          <a:xfrm>
            <a:off x="0" y="202518"/>
            <a:ext cx="108421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RYHMÄ 1:</a:t>
            </a:r>
          </a:p>
        </p:txBody>
      </p:sp>
    </p:spTree>
    <p:extLst>
      <p:ext uri="{BB962C8B-B14F-4D97-AF65-F5344CB8AC3E}">
        <p14:creationId xmlns:p14="http://schemas.microsoft.com/office/powerpoint/2010/main" val="7181831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602CAAF0-0BC2-22F0-39BD-2DC9896F53A1}"/>
              </a:ext>
            </a:extLst>
          </p:cNvPr>
          <p:cNvSpPr txBox="1"/>
          <p:nvPr/>
        </p:nvSpPr>
        <p:spPr>
          <a:xfrm>
            <a:off x="0" y="-82397"/>
            <a:ext cx="793568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RYHMÄ 2:</a:t>
            </a:r>
          </a:p>
        </p:txBody>
      </p:sp>
      <p:graphicFrame>
        <p:nvGraphicFramePr>
          <p:cNvPr id="2" name="Taulukko 1">
            <a:extLst>
              <a:ext uri="{FF2B5EF4-FFF2-40B4-BE49-F238E27FC236}">
                <a16:creationId xmlns:a16="http://schemas.microsoft.com/office/drawing/2014/main" id="{E2208B6B-F859-CE5C-932C-55EF02BE442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59538263"/>
              </p:ext>
            </p:extLst>
          </p:nvPr>
        </p:nvGraphicFramePr>
        <p:xfrm>
          <a:off x="70757" y="354680"/>
          <a:ext cx="12050486" cy="5130364"/>
        </p:xfrm>
        <a:graphic>
          <a:graphicData uri="http://schemas.openxmlformats.org/drawingml/2006/table">
            <a:tbl>
              <a:tblPr bandRow="1"/>
              <a:tblGrid>
                <a:gridCol w="1012372">
                  <a:extLst>
                    <a:ext uri="{9D8B030D-6E8A-4147-A177-3AD203B41FA5}">
                      <a16:colId xmlns:a16="http://schemas.microsoft.com/office/drawing/2014/main" val="2809659743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826085907"/>
                    </a:ext>
                  </a:extLst>
                </a:gridCol>
                <a:gridCol w="7799614">
                  <a:extLst>
                    <a:ext uri="{9D8B030D-6E8A-4147-A177-3AD203B41FA5}">
                      <a16:colId xmlns:a16="http://schemas.microsoft.com/office/drawing/2014/main" val="3907900670"/>
                    </a:ext>
                  </a:extLst>
                </a:gridCol>
              </a:tblGrid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Torstai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TAPAHTUMA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Lisätiedot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062792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14:00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Leirin aloitus (Auditorio)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5386022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14:45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Lähtö harjoituksiin opiston edestä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Kaikkiin harjoituksiin lähdetään ryhmän kanssa yhdessä opiston edestä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5672245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15-17.00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Sauvarinne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Intervallitreenit, koordinaatio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283776"/>
                  </a:ext>
                </a:extLst>
              </a:tr>
              <a:tr h="223344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18.30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Päävalmentajan luento 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Englanniksi, täysin vapaaehtoinen lapsille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721043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Perjantai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789553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7:45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Aamuvoimistelu opiston edestä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007190"/>
                  </a:ext>
                </a:extLst>
              </a:tr>
              <a:tr h="212826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9:15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Lähtö harjoituksiin opiston edestä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8046515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9.30-11:00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Perusammunta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Ampuma-asennot, aseen ja tuen säädöt, leikkimieliset ammunnan kisailut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858139"/>
                  </a:ext>
                </a:extLst>
              </a:tr>
              <a:tr h="223724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14:45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Lähtö harjoituksiin opiston edestä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729771"/>
                  </a:ext>
                </a:extLst>
              </a:tr>
              <a:tr h="20203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15-16:30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Vaellus / koordinaatioharjoitus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Vaelletaan, juostaan ja tehdään koordinaatioharjoituksia vaaran maisemissa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302696"/>
                  </a:ext>
                </a:extLst>
              </a:tr>
              <a:tr h="25588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18:30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Tuomas Harjula - matkani huippu-urheilijaksi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(Auditorio)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08273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Lauantai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596603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7:45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Aamulenkki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876395"/>
                  </a:ext>
                </a:extLst>
              </a:tr>
              <a:tr h="234734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9:15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Lähtö harjoituksiin opiston edestä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5359275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9:30-11:00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Ampumajuoksu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Rasituksenalainen ammunta, hengitys, liipaisu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89761"/>
                  </a:ext>
                </a:extLst>
              </a:tr>
              <a:tr h="22437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13:45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Lähtö harjoituksiin opiston edestä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3653468"/>
                  </a:ext>
                </a:extLst>
              </a:tr>
              <a:tr h="217151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14.00-16:00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Telinevoimistelu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Kehonhallinta, venyttely ja liikkuvuus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181428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Sunnuntai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675548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Lähtö harjoituksiin opiston edestä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1597601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9:00-11:45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Ampumajuoksu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414834"/>
                  </a:ext>
                </a:extLst>
              </a:tr>
              <a:tr h="228324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12:45-13:00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Leirin päätös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Auditorio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61655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rtl="0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856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293214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kstiruutu 1">
            <a:extLst>
              <a:ext uri="{FF2B5EF4-FFF2-40B4-BE49-F238E27FC236}">
                <a16:creationId xmlns:a16="http://schemas.microsoft.com/office/drawing/2014/main" id="{760D4E8F-1BF4-8D8F-3CB8-DAC91BEF17CC}"/>
              </a:ext>
            </a:extLst>
          </p:cNvPr>
          <p:cNvSpPr txBox="1"/>
          <p:nvPr/>
        </p:nvSpPr>
        <p:spPr>
          <a:xfrm>
            <a:off x="0" y="0"/>
            <a:ext cx="8218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RYHMÄ 3:</a:t>
            </a:r>
          </a:p>
        </p:txBody>
      </p:sp>
      <p:graphicFrame>
        <p:nvGraphicFramePr>
          <p:cNvPr id="3" name="Taulukko 2">
            <a:extLst>
              <a:ext uri="{FF2B5EF4-FFF2-40B4-BE49-F238E27FC236}">
                <a16:creationId xmlns:a16="http://schemas.microsoft.com/office/drawing/2014/main" id="{DFFC5EEA-D03F-36EE-15C1-7B4DC63F929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40483565"/>
              </p:ext>
            </p:extLst>
          </p:nvPr>
        </p:nvGraphicFramePr>
        <p:xfrm>
          <a:off x="70757" y="354680"/>
          <a:ext cx="12050486" cy="5471066"/>
        </p:xfrm>
        <a:graphic>
          <a:graphicData uri="http://schemas.openxmlformats.org/drawingml/2006/table">
            <a:tbl>
              <a:tblPr bandRow="1"/>
              <a:tblGrid>
                <a:gridCol w="1012372">
                  <a:extLst>
                    <a:ext uri="{9D8B030D-6E8A-4147-A177-3AD203B41FA5}">
                      <a16:colId xmlns:a16="http://schemas.microsoft.com/office/drawing/2014/main" val="2809659743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826085907"/>
                    </a:ext>
                  </a:extLst>
                </a:gridCol>
                <a:gridCol w="7799614">
                  <a:extLst>
                    <a:ext uri="{9D8B030D-6E8A-4147-A177-3AD203B41FA5}">
                      <a16:colId xmlns:a16="http://schemas.microsoft.com/office/drawing/2014/main" val="3907900670"/>
                    </a:ext>
                  </a:extLst>
                </a:gridCol>
              </a:tblGrid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Torstai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TAPAHTUMA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Lisätiedot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062792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14:00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Leirin aloitus (Auditorio)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5386022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14:45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Lähtö harjoituksiin opiston edestä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Kaikkiin harjoituksiin lähdetään ryhmän kanssa yhdessä opiston edestä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5672245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15-17.00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Perusammunta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Ampuma-asennot, aseen ja hihnan säädöt, leikkimieliset ammunnan kisailut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283776"/>
                  </a:ext>
                </a:extLst>
              </a:tr>
              <a:tr h="223344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18.30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Päävalmentajan luento 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Englanniksi, suositellaan osallistumaan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721043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Perjantai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789553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7:45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Aamuvoimistelu opiston edestä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007190"/>
                  </a:ext>
                </a:extLst>
              </a:tr>
              <a:tr h="212826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9:15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Lähtö harjoituksiin opiston edestä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8046515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9.30-11:00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Telinevoimistelu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Lihaskunto, kehonhallinta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858139"/>
                  </a:ext>
                </a:extLst>
              </a:tr>
              <a:tr h="223724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14:45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Lähtö harjoituksiin opiston edestä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729771"/>
                  </a:ext>
                </a:extLst>
              </a:tr>
              <a:tr h="20203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15-16:30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Ampumajuoksu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Rasituksenalainen ammunta, hengitys, liipaisu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302696"/>
                  </a:ext>
                </a:extLst>
              </a:tr>
              <a:tr h="25588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18:30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Tuomas Harjula - matkani huippu-urheilijaksi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(Auditorio)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649283"/>
                  </a:ext>
                </a:extLst>
              </a:tr>
              <a:tr h="255882">
                <a:tc>
                  <a:txBody>
                    <a:bodyPr/>
                    <a:lstStyle/>
                    <a:p>
                      <a:pPr algn="l" rtl="0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08273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Lauantai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596603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7:45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Aamulenkki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876395"/>
                  </a:ext>
                </a:extLst>
              </a:tr>
              <a:tr h="234734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9:15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Lähtö harjoituksiin opiston edestä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5359275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9:30-11:15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Sauvarinne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Intervallitreenit, koordinaatio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89761"/>
                  </a:ext>
                </a:extLst>
              </a:tr>
              <a:tr h="22437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13:45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Lähtö harjoituksiin opiston edestä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3653468"/>
                  </a:ext>
                </a:extLst>
              </a:tr>
              <a:tr h="217151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14.00-16:00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Rulla-ampumahiihto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Kisanomainen harjoitus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181428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Sunnuntai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675548"/>
                  </a:ext>
                </a:extLst>
              </a:tr>
              <a:tr h="302694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Lähtö harjoituksiin opiston edestä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1597601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9:00-11:45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Rullahiihto ja vaellus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Kattikeskukseen rullilla ja jalan takaisin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414834"/>
                  </a:ext>
                </a:extLst>
              </a:tr>
              <a:tr h="228324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12:45-13:00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Leirin päätös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Auditorio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61655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rtl="0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856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86042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602CAAF0-0BC2-22F0-39BD-2DC9896F53A1}"/>
              </a:ext>
            </a:extLst>
          </p:cNvPr>
          <p:cNvSpPr txBox="1"/>
          <p:nvPr/>
        </p:nvSpPr>
        <p:spPr>
          <a:xfrm>
            <a:off x="0" y="0"/>
            <a:ext cx="821871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600" dirty="0"/>
              <a:t>RYHMÄ 4:</a:t>
            </a:r>
          </a:p>
        </p:txBody>
      </p:sp>
      <p:graphicFrame>
        <p:nvGraphicFramePr>
          <p:cNvPr id="2" name="Taulukko 1">
            <a:extLst>
              <a:ext uri="{FF2B5EF4-FFF2-40B4-BE49-F238E27FC236}">
                <a16:creationId xmlns:a16="http://schemas.microsoft.com/office/drawing/2014/main" id="{C9AA42FC-6863-866B-5330-E1D07D367FF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20781565"/>
              </p:ext>
            </p:extLst>
          </p:nvPr>
        </p:nvGraphicFramePr>
        <p:xfrm>
          <a:off x="70757" y="354680"/>
          <a:ext cx="12050486" cy="5386246"/>
        </p:xfrm>
        <a:graphic>
          <a:graphicData uri="http://schemas.openxmlformats.org/drawingml/2006/table">
            <a:tbl>
              <a:tblPr bandRow="1"/>
              <a:tblGrid>
                <a:gridCol w="1012372">
                  <a:extLst>
                    <a:ext uri="{9D8B030D-6E8A-4147-A177-3AD203B41FA5}">
                      <a16:colId xmlns:a16="http://schemas.microsoft.com/office/drawing/2014/main" val="2809659743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826085907"/>
                    </a:ext>
                  </a:extLst>
                </a:gridCol>
                <a:gridCol w="7799614">
                  <a:extLst>
                    <a:ext uri="{9D8B030D-6E8A-4147-A177-3AD203B41FA5}">
                      <a16:colId xmlns:a16="http://schemas.microsoft.com/office/drawing/2014/main" val="3907900670"/>
                    </a:ext>
                  </a:extLst>
                </a:gridCol>
              </a:tblGrid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Torstai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TAPAHTUMA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Lisätiedot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062792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14:00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Leirin aloitus (Auditorio)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5386022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14:45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Lähtö harjoituksiin opiston edestä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Kaikkiin harjoituksiin lähdetään ryhmän kanssa yhdessä opiston edestä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55672245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15-17.00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Sauvarinne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Intervallitreenit, koordinaatio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8283776"/>
                  </a:ext>
                </a:extLst>
              </a:tr>
              <a:tr h="223344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18.30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Päävalmentajan luento 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Englanniksi, suositellaan osallistumista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1721043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Perjantai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789553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7:45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Aamuvoimistelu opiston edestä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75007190"/>
                  </a:ext>
                </a:extLst>
              </a:tr>
              <a:tr h="212826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9:15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Lähtö harjoituksiin opiston edestä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818046515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9.30-11:00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Perusammunta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Ampuma-asennot, aseen ja hihnan säädöt, leikkimieliset ammunnan kisailut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3858139"/>
                  </a:ext>
                </a:extLst>
              </a:tr>
              <a:tr h="223724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14:45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Lähtö harjoituksiin opiston edestä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24729771"/>
                  </a:ext>
                </a:extLst>
              </a:tr>
              <a:tr h="20203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15-16:30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Telinevoimistelu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Lihaskunto, kehonhallinta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302696"/>
                  </a:ext>
                </a:extLst>
              </a:tr>
              <a:tr h="25588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18:30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Tuomas Harjula - matkani huippu-urheilijaksi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(Auditorio)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93649283"/>
                  </a:ext>
                </a:extLst>
              </a:tr>
              <a:tr h="255882">
                <a:tc>
                  <a:txBody>
                    <a:bodyPr/>
                    <a:lstStyle/>
                    <a:p>
                      <a:pPr algn="l" rtl="0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4808273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Lauantai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596603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7:45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Aamulenkki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7876395"/>
                  </a:ext>
                </a:extLst>
              </a:tr>
              <a:tr h="234734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9:15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Lähtö harjoituksiin opiston edestä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005359275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9:30-11:15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Rullahiihto ja vaellus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Rullilla vaaran päälle ja jalan alas 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89761"/>
                  </a:ext>
                </a:extLst>
              </a:tr>
              <a:tr h="22437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13:45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Lähtö harjoituksiin opiston edestä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33653468"/>
                  </a:ext>
                </a:extLst>
              </a:tr>
              <a:tr h="217151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14:00-16:00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Rulla-ampumahiihto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Kisanomainen harjoitus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181428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Sunnuntai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675548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8:45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Lähtö harjoituksiin opiston edestä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21597601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9:00-11:45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Ampumajuoksu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Rasituksenalainen ammunta, kisailut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4414834"/>
                  </a:ext>
                </a:extLst>
              </a:tr>
              <a:tr h="228324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12:45-13:00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</a:rPr>
                        <a:t>Leirin päätös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Auditorio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61655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rtl="0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rial" panose="020B0604020202020204" pitchFamily="34" charset="0"/>
                        </a:rPr>
                        <a:t> 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AEFF7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856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479464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kstiruutu 4">
            <a:extLst>
              <a:ext uri="{FF2B5EF4-FFF2-40B4-BE49-F238E27FC236}">
                <a16:creationId xmlns:a16="http://schemas.microsoft.com/office/drawing/2014/main" id="{602CAAF0-0BC2-22F0-39BD-2DC9896F53A1}"/>
              </a:ext>
            </a:extLst>
          </p:cNvPr>
          <p:cNvSpPr txBox="1"/>
          <p:nvPr/>
        </p:nvSpPr>
        <p:spPr>
          <a:xfrm>
            <a:off x="0" y="185057"/>
            <a:ext cx="2873828" cy="3701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i-FI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Muu ohjelma</a:t>
            </a:r>
          </a:p>
        </p:txBody>
      </p:sp>
      <p:graphicFrame>
        <p:nvGraphicFramePr>
          <p:cNvPr id="2" name="Taulukko 1">
            <a:extLst>
              <a:ext uri="{FF2B5EF4-FFF2-40B4-BE49-F238E27FC236}">
                <a16:creationId xmlns:a16="http://schemas.microsoft.com/office/drawing/2014/main" id="{299B725C-2C4A-CAB1-472F-86ABAC47F7A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4448623"/>
              </p:ext>
            </p:extLst>
          </p:nvPr>
        </p:nvGraphicFramePr>
        <p:xfrm>
          <a:off x="70757" y="555171"/>
          <a:ext cx="12050486" cy="6103471"/>
        </p:xfrm>
        <a:graphic>
          <a:graphicData uri="http://schemas.openxmlformats.org/drawingml/2006/table">
            <a:tbl>
              <a:tblPr bandRow="1"/>
              <a:tblGrid>
                <a:gridCol w="1012372">
                  <a:extLst>
                    <a:ext uri="{9D8B030D-6E8A-4147-A177-3AD203B41FA5}">
                      <a16:colId xmlns:a16="http://schemas.microsoft.com/office/drawing/2014/main" val="2809659743"/>
                    </a:ext>
                  </a:extLst>
                </a:gridCol>
                <a:gridCol w="3238500">
                  <a:extLst>
                    <a:ext uri="{9D8B030D-6E8A-4147-A177-3AD203B41FA5}">
                      <a16:colId xmlns:a16="http://schemas.microsoft.com/office/drawing/2014/main" val="2826085907"/>
                    </a:ext>
                  </a:extLst>
                </a:gridCol>
                <a:gridCol w="7799614">
                  <a:extLst>
                    <a:ext uri="{9D8B030D-6E8A-4147-A177-3AD203B41FA5}">
                      <a16:colId xmlns:a16="http://schemas.microsoft.com/office/drawing/2014/main" val="3907900670"/>
                    </a:ext>
                  </a:extLst>
                </a:gridCol>
              </a:tblGrid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Torstai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TAPAHTUMA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Lisätiedot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062792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14:00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Leirin aloitus (Iso-Pölly Auditorio)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555386022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17:30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Päivällinen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5672245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18:30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Ampumahiihdon tekniikkaluento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Päävalmentaja Erik </a:t>
                      </a:r>
                      <a:r>
                        <a:rPr lang="fi-FI" sz="14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Kulstad</a:t>
                      </a:r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 (Auditorio)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50641724"/>
                  </a:ext>
                </a:extLst>
              </a:tr>
              <a:tr h="223344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19:45-20:30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Vaatemyynti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Kabinetit 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01721043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Perjantai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7789553"/>
                  </a:ext>
                </a:extLst>
              </a:tr>
              <a:tr h="287975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7:45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Aamuvoimistelu opiston edestä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75007190"/>
                  </a:ext>
                </a:extLst>
              </a:tr>
              <a:tr h="212826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8:00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Aamupala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18046515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11:15-12:00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Vaatemyynti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63858139"/>
                  </a:ext>
                </a:extLst>
              </a:tr>
              <a:tr h="223724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12:00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Lounas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472977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13:00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Aseen puhdistus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Aku Moilanen (kabinetit)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8330269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17:00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Päivällinen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1958703"/>
                  </a:ext>
                </a:extLst>
              </a:tr>
              <a:tr h="25588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18:30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Tuomas Harjula 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Matkani huippu-urheilijaksi (Auditorio)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649283"/>
                  </a:ext>
                </a:extLst>
              </a:tr>
              <a:tr h="255882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19:30-20:30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Vaatemyynti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Kabinetit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64808273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Lauantai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42596603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7:45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Aamulenkki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37876395"/>
                  </a:ext>
                </a:extLst>
              </a:tr>
              <a:tr h="234734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8:00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Aamupala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359275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12:00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Lounas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7389761"/>
                  </a:ext>
                </a:extLst>
              </a:tr>
              <a:tr h="217151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17:00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Päivällinen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56181428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19:00-20:00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Vaatemyynti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82513857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0775336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Sunnuntai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fi-FI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00B0F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5675548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8:00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Aamupala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1597601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9:00-11:45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Vanhemmille vaellus ryhmän 1 mukana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Sapporo/Eino Leino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94414834"/>
                  </a:ext>
                </a:extLst>
              </a:tr>
              <a:tr h="21276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12:00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1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Lounas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endParaRPr lang="fi-FI" sz="1400" b="1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130084"/>
                  </a:ext>
                </a:extLst>
              </a:tr>
              <a:tr h="228324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12:45-13:00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Leirin päätös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Auditorio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93616557"/>
                  </a:ext>
                </a:extLst>
              </a:tr>
              <a:tr h="254000"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13:15 -14:00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Vaatemyynti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fi-FI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 </a:t>
                      </a:r>
                    </a:p>
                  </a:txBody>
                  <a:tcPr marL="3600" marR="4514" marT="4514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5B9BD5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385672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8465856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1426</TotalTime>
  <Words>943</Words>
  <Application>Microsoft Macintosh PowerPoint</Application>
  <PresentationFormat>Laajakuva</PresentationFormat>
  <Paragraphs>324</Paragraphs>
  <Slides>8</Slides>
  <Notes>7</Notes>
  <HiddenSlides>0</HiddenSlides>
  <MMClips>0</MMClips>
  <ScaleCrop>false</ScaleCrop>
  <HeadingPairs>
    <vt:vector size="6" baseType="variant">
      <vt:variant>
        <vt:lpstr>Käytetyt fontit</vt:lpstr>
      </vt:variant>
      <vt:variant>
        <vt:i4>4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SAVOYE LET PLAIN:1.0</vt:lpstr>
      <vt:lpstr>Office-teema</vt:lpstr>
      <vt:lpstr>PowerPoint-esitys</vt:lpstr>
      <vt:lpstr>Tervetuloa mukaanvuoden 2024 Ampumahiihtokarnevaaleille! </vt:lpstr>
      <vt:lpstr>PowerPoint-esitys</vt:lpstr>
      <vt:lpstr>PowerPoint-esitys</vt:lpstr>
      <vt:lpstr>PowerPoint-esitys</vt:lpstr>
      <vt:lpstr>PowerPoint-esitys</vt:lpstr>
      <vt:lpstr>PowerPoint-esitys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Lauri Elo</dc:creator>
  <cp:lastModifiedBy>Lauri Elo</cp:lastModifiedBy>
  <cp:revision>31</cp:revision>
  <dcterms:created xsi:type="dcterms:W3CDTF">2022-06-02T09:40:21Z</dcterms:created>
  <dcterms:modified xsi:type="dcterms:W3CDTF">2024-06-17T09:18:58Z</dcterms:modified>
</cp:coreProperties>
</file>